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Persoonlijk voornaamwoord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2800" b="1" dirty="0" smtClean="0"/>
              <a:t>= Personalpronomen </a:t>
            </a:r>
            <a:endParaRPr lang="nl-NL" sz="2800" b="1" dirty="0"/>
          </a:p>
        </p:txBody>
      </p:sp>
    </p:spTree>
    <p:extLst>
      <p:ext uri="{BB962C8B-B14F-4D97-AF65-F5344CB8AC3E}">
        <p14:creationId xmlns:p14="http://schemas.microsoft.com/office/powerpoint/2010/main" val="293694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nl-NL" sz="4800" dirty="0" smtClean="0"/>
          </a:p>
          <a:p>
            <a:pPr marL="0" indent="0">
              <a:buNone/>
            </a:pPr>
            <a:r>
              <a:rPr lang="nl-NL" sz="4800" dirty="0" err="1" smtClean="0"/>
              <a:t>Ich</a:t>
            </a:r>
            <a:r>
              <a:rPr lang="nl-NL" sz="4800" dirty="0" smtClean="0"/>
              <a:t>, </a:t>
            </a:r>
          </a:p>
          <a:p>
            <a:pPr marL="0" indent="0">
              <a:buNone/>
            </a:pPr>
            <a:r>
              <a:rPr lang="nl-NL" sz="4800" dirty="0" smtClean="0"/>
              <a:t>du, </a:t>
            </a:r>
          </a:p>
          <a:p>
            <a:pPr marL="0" indent="0">
              <a:buNone/>
            </a:pPr>
            <a:r>
              <a:rPr lang="nl-NL" sz="4800" dirty="0" smtClean="0"/>
              <a:t>er, </a:t>
            </a:r>
            <a:r>
              <a:rPr lang="nl-NL" sz="4800" dirty="0" err="1" smtClean="0"/>
              <a:t>sie</a:t>
            </a:r>
            <a:r>
              <a:rPr lang="nl-NL" sz="4800" dirty="0" smtClean="0"/>
              <a:t>, es (man), </a:t>
            </a:r>
          </a:p>
          <a:p>
            <a:pPr marL="0" indent="0">
              <a:buNone/>
            </a:pPr>
            <a:r>
              <a:rPr lang="nl-NL" sz="4800" dirty="0" err="1" smtClean="0"/>
              <a:t>Wir</a:t>
            </a:r>
            <a:endParaRPr lang="nl-NL" sz="4800" dirty="0" smtClean="0"/>
          </a:p>
          <a:p>
            <a:pPr marL="0" indent="0">
              <a:buNone/>
            </a:pPr>
            <a:r>
              <a:rPr lang="nl-NL" sz="4800" dirty="0" err="1" smtClean="0"/>
              <a:t>Ihr</a:t>
            </a:r>
            <a:endParaRPr lang="nl-NL" sz="4800" dirty="0" smtClean="0"/>
          </a:p>
          <a:p>
            <a:pPr marL="0" indent="0">
              <a:buNone/>
            </a:pPr>
            <a:r>
              <a:rPr lang="nl-NL" sz="4800" dirty="0" err="1" smtClean="0"/>
              <a:t>Sie</a:t>
            </a:r>
            <a:r>
              <a:rPr lang="nl-NL" sz="4800" dirty="0" smtClean="0"/>
              <a:t>/</a:t>
            </a:r>
            <a:r>
              <a:rPr lang="nl-NL" sz="4800" dirty="0" err="1" smtClean="0"/>
              <a:t>sie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42632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nl-NL" sz="3200" b="1" dirty="0" smtClean="0"/>
          </a:p>
          <a:p>
            <a:r>
              <a:rPr lang="nl-NL" sz="3200" b="1" dirty="0" smtClean="0"/>
              <a:t>Vervoeging (regelmatige) werkwoorden:</a:t>
            </a:r>
          </a:p>
          <a:p>
            <a:r>
              <a:rPr lang="nl-NL" sz="3200" b="1" dirty="0" err="1" smtClean="0"/>
              <a:t>Zum</a:t>
            </a:r>
            <a:r>
              <a:rPr lang="nl-NL" sz="3200" b="1" dirty="0" smtClean="0"/>
              <a:t> Beispiel: </a:t>
            </a:r>
            <a:r>
              <a:rPr lang="nl-NL" sz="3200" b="1" dirty="0" err="1" smtClean="0"/>
              <a:t>trinken</a:t>
            </a:r>
            <a:endParaRPr lang="nl-NL" sz="3200" b="1" dirty="0" smtClean="0"/>
          </a:p>
          <a:p>
            <a:r>
              <a:rPr lang="nl-NL" sz="3200" b="1" dirty="0" err="1" smtClean="0"/>
              <a:t>Ich</a:t>
            </a:r>
            <a:r>
              <a:rPr lang="nl-NL" sz="3200" b="1" dirty="0" smtClean="0"/>
              <a:t>	 </a:t>
            </a:r>
            <a:r>
              <a:rPr lang="nl-NL" sz="3200" b="1" dirty="0" err="1" smtClean="0"/>
              <a:t>trinke</a:t>
            </a:r>
            <a:r>
              <a:rPr lang="nl-NL" sz="3200" b="1" dirty="0" smtClean="0"/>
              <a:t>									</a:t>
            </a:r>
            <a:r>
              <a:rPr lang="nl-NL" sz="3200" b="1" dirty="0" smtClean="0">
                <a:solidFill>
                  <a:srgbClr val="FF0000"/>
                </a:solidFill>
              </a:rPr>
              <a:t>e</a:t>
            </a:r>
          </a:p>
          <a:p>
            <a:r>
              <a:rPr lang="nl-NL" sz="3200" b="1" dirty="0" smtClean="0"/>
              <a:t>Du </a:t>
            </a:r>
            <a:r>
              <a:rPr lang="nl-NL" sz="3200" b="1" dirty="0" err="1" smtClean="0"/>
              <a:t>trinkst</a:t>
            </a:r>
            <a:r>
              <a:rPr lang="nl-NL" sz="3200" b="1" dirty="0" smtClean="0"/>
              <a:t>									</a:t>
            </a:r>
            <a:r>
              <a:rPr lang="nl-NL" sz="3200" b="1" dirty="0" smtClean="0">
                <a:solidFill>
                  <a:srgbClr val="FF0000"/>
                </a:solidFill>
              </a:rPr>
              <a:t>st</a:t>
            </a:r>
          </a:p>
          <a:p>
            <a:r>
              <a:rPr lang="nl-NL" sz="3200" b="1" dirty="0" smtClean="0"/>
              <a:t>Er/</a:t>
            </a:r>
            <a:r>
              <a:rPr lang="nl-NL" sz="3200" b="1" dirty="0" err="1" smtClean="0"/>
              <a:t>sie</a:t>
            </a:r>
            <a:r>
              <a:rPr lang="nl-NL" sz="3200" b="1" dirty="0" smtClean="0"/>
              <a:t>/es (man) </a:t>
            </a:r>
            <a:r>
              <a:rPr lang="nl-NL" sz="3200" b="1" dirty="0" err="1" smtClean="0"/>
              <a:t>trinkt</a:t>
            </a:r>
            <a:r>
              <a:rPr lang="nl-NL" sz="3200" b="1" dirty="0" smtClean="0"/>
              <a:t> 				</a:t>
            </a:r>
            <a:r>
              <a:rPr lang="nl-NL" sz="3200" b="1" dirty="0" smtClean="0">
                <a:solidFill>
                  <a:srgbClr val="FF0000"/>
                </a:solidFill>
              </a:rPr>
              <a:t>t</a:t>
            </a:r>
          </a:p>
          <a:p>
            <a:r>
              <a:rPr lang="nl-NL" sz="3200" b="1" dirty="0" err="1" smtClean="0"/>
              <a:t>Wir</a:t>
            </a:r>
            <a:r>
              <a:rPr lang="nl-NL" sz="3200" b="1" dirty="0" smtClean="0"/>
              <a:t> </a:t>
            </a:r>
            <a:r>
              <a:rPr lang="nl-NL" sz="3200" b="1" dirty="0" err="1" smtClean="0"/>
              <a:t>trinken</a:t>
            </a:r>
            <a:r>
              <a:rPr lang="nl-NL" sz="3200" b="1" dirty="0" smtClean="0"/>
              <a:t>								</a:t>
            </a:r>
            <a:r>
              <a:rPr lang="nl-NL" sz="3200" b="1" dirty="0" smtClean="0">
                <a:solidFill>
                  <a:srgbClr val="FF0000"/>
                </a:solidFill>
              </a:rPr>
              <a:t>en</a:t>
            </a:r>
          </a:p>
          <a:p>
            <a:r>
              <a:rPr lang="nl-NL" sz="3200" b="1" dirty="0" err="1" smtClean="0"/>
              <a:t>Ihr</a:t>
            </a:r>
            <a:r>
              <a:rPr lang="nl-NL" sz="3200" b="1" dirty="0" smtClean="0"/>
              <a:t> </a:t>
            </a:r>
            <a:r>
              <a:rPr lang="nl-NL" sz="3200" b="1" dirty="0" err="1" smtClean="0"/>
              <a:t>trinkt</a:t>
            </a:r>
            <a:r>
              <a:rPr lang="nl-NL" sz="3200" b="1" dirty="0" smtClean="0"/>
              <a:t>									</a:t>
            </a:r>
            <a:r>
              <a:rPr lang="nl-NL" sz="3200" b="1" dirty="0" smtClean="0">
                <a:solidFill>
                  <a:srgbClr val="FF0000"/>
                </a:solidFill>
              </a:rPr>
              <a:t>t</a:t>
            </a:r>
          </a:p>
          <a:p>
            <a:r>
              <a:rPr lang="nl-NL" sz="3200" b="1" dirty="0" err="1" smtClean="0"/>
              <a:t>Sie</a:t>
            </a:r>
            <a:r>
              <a:rPr lang="nl-NL" sz="3200" b="1" dirty="0" smtClean="0"/>
              <a:t>/</a:t>
            </a:r>
            <a:r>
              <a:rPr lang="nl-NL" sz="3200" b="1" dirty="0" err="1" smtClean="0"/>
              <a:t>sie</a:t>
            </a:r>
            <a:r>
              <a:rPr lang="nl-NL" sz="3200" b="1" dirty="0" smtClean="0"/>
              <a:t>	</a:t>
            </a:r>
            <a:r>
              <a:rPr lang="nl-NL" sz="3200" b="1" dirty="0" err="1" smtClean="0"/>
              <a:t>trinken</a:t>
            </a:r>
            <a:r>
              <a:rPr lang="nl-NL" sz="3200" b="1" dirty="0" smtClean="0"/>
              <a:t>							</a:t>
            </a:r>
            <a:r>
              <a:rPr lang="nl-NL" sz="3200" b="1" dirty="0" smtClean="0">
                <a:solidFill>
                  <a:srgbClr val="FF0000"/>
                </a:solidFill>
              </a:rPr>
              <a:t>en	</a:t>
            </a:r>
            <a:r>
              <a:rPr lang="nl-NL" sz="3200" b="1" dirty="0" smtClean="0"/>
              <a:t>	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105372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b="1" dirty="0" smtClean="0"/>
              <a:t>VERVOEGING (ONREGELMATIGE) WERKWOORDEN </a:t>
            </a:r>
          </a:p>
          <a:p>
            <a:r>
              <a:rPr lang="nl-NL" sz="4000" b="1" dirty="0" smtClean="0"/>
              <a:t>ZUM BEISPIEL: Sein, </a:t>
            </a:r>
            <a:r>
              <a:rPr lang="nl-NL" sz="4000" b="1" dirty="0" err="1" smtClean="0"/>
              <a:t>haben</a:t>
            </a:r>
            <a:r>
              <a:rPr lang="nl-NL" sz="4000" b="1" dirty="0" smtClean="0"/>
              <a:t>, werden</a:t>
            </a:r>
            <a:endParaRPr lang="nl-NL" sz="4000" b="1" dirty="0"/>
          </a:p>
        </p:txBody>
      </p:sp>
    </p:spTree>
    <p:extLst>
      <p:ext uri="{BB962C8B-B14F-4D97-AF65-F5344CB8AC3E}">
        <p14:creationId xmlns:p14="http://schemas.microsoft.com/office/powerpoint/2010/main" val="128258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endParaRPr lang="nl-NL" sz="4000" b="1" dirty="0" smtClean="0"/>
          </a:p>
          <a:p>
            <a:pPr lvl="1"/>
            <a:r>
              <a:rPr lang="nl-NL" sz="4000" b="1" dirty="0" smtClean="0"/>
              <a:t>Sein (zijn):			t.t.			</a:t>
            </a:r>
            <a:r>
              <a:rPr lang="nl-NL" sz="4000" b="1" dirty="0"/>
              <a:t>v</a:t>
            </a:r>
            <a:r>
              <a:rPr lang="nl-NL" sz="4000" b="1" dirty="0" smtClean="0"/>
              <a:t>.t.</a:t>
            </a:r>
          </a:p>
          <a:p>
            <a:pPr lvl="1"/>
            <a:r>
              <a:rPr lang="nl-NL" sz="4000" b="1" dirty="0" err="1" smtClean="0"/>
              <a:t>Ich</a:t>
            </a:r>
            <a:r>
              <a:rPr lang="nl-NL" sz="4000" b="1" dirty="0" smtClean="0"/>
              <a:t> 							bin			war	</a:t>
            </a:r>
          </a:p>
          <a:p>
            <a:pPr lvl="1"/>
            <a:r>
              <a:rPr lang="nl-NL" sz="4000" b="1" dirty="0" smtClean="0"/>
              <a:t>Du	 						bist			</a:t>
            </a:r>
            <a:r>
              <a:rPr lang="nl-NL" sz="4000" b="1" dirty="0" err="1" smtClean="0"/>
              <a:t>warst</a:t>
            </a:r>
            <a:endParaRPr lang="nl-NL" sz="4000" b="1" dirty="0" smtClean="0"/>
          </a:p>
          <a:p>
            <a:pPr lvl="1"/>
            <a:r>
              <a:rPr lang="nl-NL" sz="4000" b="1" dirty="0" smtClean="0"/>
              <a:t>Er/</a:t>
            </a:r>
            <a:r>
              <a:rPr lang="nl-NL" sz="4000" b="1" dirty="0" err="1" smtClean="0"/>
              <a:t>sie</a:t>
            </a:r>
            <a:r>
              <a:rPr lang="nl-NL" sz="4000" b="1" dirty="0" smtClean="0"/>
              <a:t>/es (man) </a:t>
            </a:r>
            <a:r>
              <a:rPr lang="nl-NL" sz="4000" b="1" dirty="0" err="1" smtClean="0"/>
              <a:t>ist</a:t>
            </a:r>
            <a:r>
              <a:rPr lang="nl-NL" sz="4000" b="1" dirty="0" smtClean="0"/>
              <a:t>			war</a:t>
            </a:r>
          </a:p>
          <a:p>
            <a:pPr lvl="1"/>
            <a:r>
              <a:rPr lang="nl-NL" sz="4000" b="1" dirty="0" err="1" smtClean="0"/>
              <a:t>Wir</a:t>
            </a:r>
            <a:r>
              <a:rPr lang="nl-NL" sz="4000" b="1" dirty="0" smtClean="0"/>
              <a:t> 							</a:t>
            </a:r>
            <a:r>
              <a:rPr lang="nl-NL" sz="4000" b="1" dirty="0" err="1" smtClean="0"/>
              <a:t>sind</a:t>
            </a:r>
            <a:r>
              <a:rPr lang="nl-NL" sz="4000" b="1" dirty="0" smtClean="0"/>
              <a:t>		waren</a:t>
            </a:r>
          </a:p>
          <a:p>
            <a:pPr lvl="1"/>
            <a:r>
              <a:rPr lang="nl-NL" sz="4000" b="1" dirty="0" err="1" smtClean="0"/>
              <a:t>Ihr</a:t>
            </a:r>
            <a:r>
              <a:rPr lang="nl-NL" sz="4000" b="1" dirty="0" smtClean="0"/>
              <a:t> 							</a:t>
            </a:r>
            <a:r>
              <a:rPr lang="nl-NL" sz="4000" b="1" dirty="0" err="1" smtClean="0"/>
              <a:t>seid</a:t>
            </a:r>
            <a:r>
              <a:rPr lang="nl-NL" sz="4000" b="1" dirty="0" smtClean="0"/>
              <a:t>		wart</a:t>
            </a:r>
          </a:p>
          <a:p>
            <a:pPr lvl="1"/>
            <a:r>
              <a:rPr lang="nl-NL" sz="4000" b="1" dirty="0" err="1" smtClean="0"/>
              <a:t>Sie</a:t>
            </a:r>
            <a:r>
              <a:rPr lang="nl-NL" sz="4000" b="1" dirty="0" smtClean="0"/>
              <a:t>/</a:t>
            </a:r>
            <a:r>
              <a:rPr lang="nl-NL" sz="4000" b="1" dirty="0" err="1" smtClean="0"/>
              <a:t>sie</a:t>
            </a:r>
            <a:r>
              <a:rPr lang="nl-NL" sz="4000" b="1" dirty="0" smtClean="0"/>
              <a:t> 					</a:t>
            </a:r>
            <a:r>
              <a:rPr lang="nl-NL" sz="4000" b="1" dirty="0" err="1" smtClean="0"/>
              <a:t>sind</a:t>
            </a:r>
            <a:r>
              <a:rPr lang="nl-NL" sz="4000" b="1" dirty="0" smtClean="0"/>
              <a:t> 		waren</a:t>
            </a:r>
            <a:endParaRPr lang="nl-NL" sz="4000" b="1" dirty="0"/>
          </a:p>
        </p:txBody>
      </p:sp>
    </p:spTree>
    <p:extLst>
      <p:ext uri="{BB962C8B-B14F-4D97-AF65-F5344CB8AC3E}">
        <p14:creationId xmlns:p14="http://schemas.microsoft.com/office/powerpoint/2010/main" val="8950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4212" y="774700"/>
            <a:ext cx="8534400" cy="3615267"/>
          </a:xfrm>
        </p:spPr>
        <p:txBody>
          <a:bodyPr>
            <a:noAutofit/>
          </a:bodyPr>
          <a:lstStyle/>
          <a:p>
            <a:endParaRPr lang="nl-NL" sz="4400" b="1" dirty="0" smtClean="0"/>
          </a:p>
          <a:p>
            <a:r>
              <a:rPr lang="nl-NL" sz="4400" b="1" dirty="0" err="1" smtClean="0"/>
              <a:t>Haben</a:t>
            </a:r>
            <a:r>
              <a:rPr lang="nl-NL" sz="4400" b="1" dirty="0" smtClean="0"/>
              <a:t> (hebben) t.t.			</a:t>
            </a:r>
            <a:r>
              <a:rPr lang="nl-NL" sz="4400" b="1" dirty="0"/>
              <a:t>v</a:t>
            </a:r>
            <a:r>
              <a:rPr lang="nl-NL" sz="4400" b="1" dirty="0" smtClean="0"/>
              <a:t>.t.</a:t>
            </a:r>
          </a:p>
          <a:p>
            <a:r>
              <a:rPr lang="nl-NL" sz="4400" b="1" dirty="0" err="1" smtClean="0"/>
              <a:t>Ich</a:t>
            </a:r>
            <a:r>
              <a:rPr lang="nl-NL" sz="4400" b="1" dirty="0" smtClean="0"/>
              <a:t> 					</a:t>
            </a:r>
            <a:r>
              <a:rPr lang="nl-NL" sz="4400" b="1" dirty="0" err="1" smtClean="0"/>
              <a:t>habe</a:t>
            </a:r>
            <a:r>
              <a:rPr lang="nl-NL" sz="4400" b="1" dirty="0" smtClean="0"/>
              <a:t>			</a:t>
            </a:r>
            <a:r>
              <a:rPr lang="nl-NL" sz="4400" b="1" dirty="0" err="1" smtClean="0"/>
              <a:t>hatte</a:t>
            </a:r>
            <a:endParaRPr lang="nl-NL" sz="4400" b="1" dirty="0" smtClean="0"/>
          </a:p>
          <a:p>
            <a:r>
              <a:rPr lang="nl-NL" sz="4400" b="1" dirty="0" smtClean="0"/>
              <a:t>Du 						</a:t>
            </a:r>
            <a:r>
              <a:rPr lang="nl-NL" sz="4400" b="1" dirty="0" err="1" smtClean="0"/>
              <a:t>hast</a:t>
            </a:r>
            <a:r>
              <a:rPr lang="nl-NL" sz="4400" b="1" dirty="0" smtClean="0"/>
              <a:t>				</a:t>
            </a:r>
            <a:r>
              <a:rPr lang="nl-NL" sz="4400" b="1" dirty="0" err="1" smtClean="0"/>
              <a:t>hattest</a:t>
            </a:r>
            <a:endParaRPr lang="nl-NL" sz="4400" b="1" dirty="0" smtClean="0"/>
          </a:p>
          <a:p>
            <a:r>
              <a:rPr lang="nl-NL" sz="4400" b="1" dirty="0" smtClean="0"/>
              <a:t>Er/</a:t>
            </a:r>
            <a:r>
              <a:rPr lang="nl-NL" sz="4400" b="1" dirty="0" err="1" smtClean="0"/>
              <a:t>sie</a:t>
            </a:r>
            <a:r>
              <a:rPr lang="nl-NL" sz="4400" b="1" dirty="0" smtClean="0"/>
              <a:t>/es (man) hat		</a:t>
            </a:r>
            <a:r>
              <a:rPr lang="nl-NL" sz="4400" b="1" dirty="0" err="1" smtClean="0"/>
              <a:t>hatte</a:t>
            </a:r>
            <a:endParaRPr lang="nl-NL" sz="4400" b="1" dirty="0" smtClean="0"/>
          </a:p>
          <a:p>
            <a:r>
              <a:rPr lang="nl-NL" sz="4400" b="1" dirty="0" err="1" smtClean="0"/>
              <a:t>Wir</a:t>
            </a:r>
            <a:r>
              <a:rPr lang="nl-NL" sz="4400" b="1" dirty="0" smtClean="0"/>
              <a:t>						 </a:t>
            </a:r>
            <a:r>
              <a:rPr lang="nl-NL" sz="4400" b="1" dirty="0" err="1" smtClean="0"/>
              <a:t>haben</a:t>
            </a:r>
            <a:r>
              <a:rPr lang="nl-NL" sz="4400" b="1" dirty="0" smtClean="0"/>
              <a:t>		</a:t>
            </a:r>
            <a:r>
              <a:rPr lang="nl-NL" sz="4400" b="1" dirty="0" err="1" smtClean="0"/>
              <a:t>hatten</a:t>
            </a:r>
            <a:endParaRPr lang="nl-NL" sz="4400" b="1" dirty="0" smtClean="0"/>
          </a:p>
          <a:p>
            <a:r>
              <a:rPr lang="nl-NL" sz="4400" b="1" dirty="0" err="1" smtClean="0"/>
              <a:t>Ihr</a:t>
            </a:r>
            <a:r>
              <a:rPr lang="nl-NL" sz="4400" b="1" dirty="0" smtClean="0"/>
              <a:t> 						</a:t>
            </a:r>
            <a:r>
              <a:rPr lang="nl-NL" sz="4400" b="1" dirty="0" err="1" smtClean="0"/>
              <a:t>habt</a:t>
            </a:r>
            <a:r>
              <a:rPr lang="nl-NL" sz="4400" b="1" dirty="0" smtClean="0"/>
              <a:t>				</a:t>
            </a:r>
            <a:r>
              <a:rPr lang="nl-NL" sz="4400" b="1" dirty="0" err="1" smtClean="0"/>
              <a:t>hattet</a:t>
            </a:r>
            <a:endParaRPr lang="nl-NL" sz="4400" b="1" dirty="0" smtClean="0"/>
          </a:p>
          <a:p>
            <a:r>
              <a:rPr lang="nl-NL" sz="4400" b="1" dirty="0" err="1"/>
              <a:t>S</a:t>
            </a:r>
            <a:r>
              <a:rPr lang="nl-NL" sz="4400" b="1" dirty="0" err="1" smtClean="0"/>
              <a:t>ie</a:t>
            </a:r>
            <a:r>
              <a:rPr lang="nl-NL" sz="4400" b="1" dirty="0" smtClean="0"/>
              <a:t>/</a:t>
            </a:r>
            <a:r>
              <a:rPr lang="nl-NL" sz="4400" b="1" dirty="0" err="1" smtClean="0"/>
              <a:t>sie</a:t>
            </a:r>
            <a:r>
              <a:rPr lang="nl-NL" sz="4400" b="1" dirty="0" smtClean="0"/>
              <a:t> 			</a:t>
            </a:r>
            <a:r>
              <a:rPr lang="nl-NL" sz="4400" b="1" dirty="0" err="1" smtClean="0"/>
              <a:t>haben</a:t>
            </a:r>
            <a:r>
              <a:rPr lang="nl-NL" sz="4400" b="1" dirty="0" smtClean="0"/>
              <a:t>			</a:t>
            </a:r>
            <a:r>
              <a:rPr lang="nl-NL" sz="4400" b="1" dirty="0" err="1" smtClean="0"/>
              <a:t>hatten</a:t>
            </a:r>
            <a:endParaRPr lang="nl-NL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24596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5574" y="711557"/>
            <a:ext cx="11383293" cy="3615267"/>
          </a:xfrm>
        </p:spPr>
        <p:txBody>
          <a:bodyPr>
            <a:noAutofit/>
          </a:bodyPr>
          <a:lstStyle/>
          <a:p>
            <a:endParaRPr lang="nl-NL" sz="4000" b="1" dirty="0" smtClean="0"/>
          </a:p>
          <a:p>
            <a:endParaRPr lang="nl-NL" sz="4800" b="1" dirty="0" smtClean="0"/>
          </a:p>
          <a:p>
            <a:r>
              <a:rPr lang="nl-NL" sz="3600" b="1" dirty="0" smtClean="0"/>
              <a:t>Werden(zullen, toekomstig): 	t.t.					</a:t>
            </a:r>
            <a:r>
              <a:rPr lang="nl-NL" sz="3600" b="1" dirty="0"/>
              <a:t>v</a:t>
            </a:r>
            <a:r>
              <a:rPr lang="nl-NL" sz="3600" b="1" dirty="0" smtClean="0"/>
              <a:t>.t</a:t>
            </a:r>
          </a:p>
          <a:p>
            <a:r>
              <a:rPr lang="nl-NL" sz="3600" b="1" dirty="0" err="1" smtClean="0"/>
              <a:t>Ich</a:t>
            </a:r>
            <a:r>
              <a:rPr lang="nl-NL" sz="3600" b="1" dirty="0" smtClean="0"/>
              <a:t> 								</a:t>
            </a:r>
            <a:r>
              <a:rPr lang="nl-NL" sz="3600" b="1" dirty="0" err="1" smtClean="0"/>
              <a:t>werde</a:t>
            </a:r>
            <a:r>
              <a:rPr lang="nl-NL" sz="3600" b="1" dirty="0" smtClean="0"/>
              <a:t>			</a:t>
            </a:r>
            <a:r>
              <a:rPr lang="nl-NL" sz="3600" b="1" dirty="0" err="1" smtClean="0"/>
              <a:t>wurde</a:t>
            </a:r>
            <a:r>
              <a:rPr lang="nl-NL" sz="3600" b="1" dirty="0" smtClean="0"/>
              <a:t>/</a:t>
            </a:r>
            <a:r>
              <a:rPr lang="nl-NL" sz="3600" b="1" dirty="0" err="1" smtClean="0"/>
              <a:t>würde</a:t>
            </a:r>
            <a:endParaRPr lang="nl-NL" sz="3600" b="1" dirty="0" smtClean="0"/>
          </a:p>
          <a:p>
            <a:r>
              <a:rPr lang="nl-NL" sz="3600" b="1" dirty="0" smtClean="0"/>
              <a:t>Du 							</a:t>
            </a:r>
            <a:r>
              <a:rPr lang="nl-NL" sz="3600" b="1" dirty="0" err="1" smtClean="0"/>
              <a:t>wirst</a:t>
            </a:r>
            <a:r>
              <a:rPr lang="nl-NL" sz="3600" b="1" dirty="0" smtClean="0"/>
              <a:t>					</a:t>
            </a:r>
            <a:r>
              <a:rPr lang="nl-NL" sz="3600" b="1" dirty="0" err="1" smtClean="0"/>
              <a:t>wurdest</a:t>
            </a:r>
            <a:r>
              <a:rPr lang="nl-NL" sz="3600" b="1" dirty="0" smtClean="0"/>
              <a:t>/</a:t>
            </a:r>
            <a:r>
              <a:rPr lang="nl-NL" sz="3600" b="1" dirty="0" err="1" smtClean="0"/>
              <a:t>würdest</a:t>
            </a:r>
            <a:r>
              <a:rPr lang="nl-NL" sz="3600" b="1" dirty="0" smtClean="0"/>
              <a:t>	</a:t>
            </a:r>
          </a:p>
          <a:p>
            <a:r>
              <a:rPr lang="nl-NL" sz="3600" b="1" dirty="0" smtClean="0"/>
              <a:t>Er/</a:t>
            </a:r>
            <a:r>
              <a:rPr lang="nl-NL" sz="3600" b="1" dirty="0" err="1" smtClean="0"/>
              <a:t>sie</a:t>
            </a:r>
            <a:r>
              <a:rPr lang="nl-NL" sz="3600" b="1" dirty="0" smtClean="0"/>
              <a:t>/es/man 			</a:t>
            </a:r>
            <a:r>
              <a:rPr lang="nl-NL" sz="3600" b="1" dirty="0" err="1" smtClean="0"/>
              <a:t>wird</a:t>
            </a:r>
            <a:r>
              <a:rPr lang="nl-NL" sz="3600" b="1" dirty="0" smtClean="0"/>
              <a:t>				</a:t>
            </a:r>
            <a:r>
              <a:rPr lang="nl-NL" sz="3600" b="1" dirty="0" err="1" smtClean="0"/>
              <a:t>wurde</a:t>
            </a:r>
            <a:r>
              <a:rPr lang="nl-NL" sz="3600" b="1" dirty="0" smtClean="0"/>
              <a:t>/</a:t>
            </a:r>
            <a:r>
              <a:rPr lang="nl-NL" sz="3600" b="1" dirty="0" err="1" smtClean="0"/>
              <a:t>würde</a:t>
            </a:r>
            <a:endParaRPr lang="nl-NL" sz="3600" b="1" dirty="0" smtClean="0"/>
          </a:p>
          <a:p>
            <a:r>
              <a:rPr lang="nl-NL" sz="3600" b="1" dirty="0" err="1" smtClean="0"/>
              <a:t>Wir</a:t>
            </a:r>
            <a:r>
              <a:rPr lang="nl-NL" sz="3600" b="1" dirty="0" smtClean="0"/>
              <a:t> 							werden				</a:t>
            </a:r>
            <a:r>
              <a:rPr lang="nl-NL" sz="3600" b="1" dirty="0" err="1" smtClean="0"/>
              <a:t>wurden</a:t>
            </a:r>
            <a:r>
              <a:rPr lang="nl-NL" sz="3600" b="1" dirty="0" smtClean="0"/>
              <a:t>/</a:t>
            </a:r>
            <a:r>
              <a:rPr lang="nl-NL" sz="3600" b="1" dirty="0" err="1" smtClean="0"/>
              <a:t>würden</a:t>
            </a:r>
            <a:endParaRPr lang="nl-NL" sz="3600" b="1" dirty="0" smtClean="0"/>
          </a:p>
          <a:p>
            <a:r>
              <a:rPr lang="nl-NL" sz="3600" b="1" dirty="0" err="1"/>
              <a:t>Ihr</a:t>
            </a:r>
            <a:r>
              <a:rPr lang="nl-NL" sz="3600" b="1" dirty="0"/>
              <a:t> 					</a:t>
            </a:r>
            <a:r>
              <a:rPr lang="nl-NL" sz="3600" b="1" dirty="0" smtClean="0"/>
              <a:t>		</a:t>
            </a:r>
            <a:r>
              <a:rPr lang="nl-NL" sz="3600" b="1" dirty="0" err="1" smtClean="0"/>
              <a:t>werdet</a:t>
            </a:r>
            <a:r>
              <a:rPr lang="nl-NL" sz="3600" b="1" dirty="0" smtClean="0"/>
              <a:t>				</a:t>
            </a:r>
            <a:r>
              <a:rPr lang="nl-NL" sz="3600" b="1" dirty="0" err="1" smtClean="0"/>
              <a:t>wurdet</a:t>
            </a:r>
            <a:r>
              <a:rPr lang="nl-NL" sz="3600" b="1" dirty="0" smtClean="0"/>
              <a:t>/</a:t>
            </a:r>
            <a:r>
              <a:rPr lang="nl-NL" sz="3600" b="1" dirty="0" err="1" smtClean="0"/>
              <a:t>würdet</a:t>
            </a:r>
            <a:endParaRPr lang="nl-NL" sz="3600" b="1" dirty="0"/>
          </a:p>
          <a:p>
            <a:r>
              <a:rPr lang="nl-NL" sz="3600" b="1" dirty="0" err="1" smtClean="0"/>
              <a:t>Sie</a:t>
            </a:r>
            <a:r>
              <a:rPr lang="nl-NL" sz="3600" b="1" dirty="0" smtClean="0"/>
              <a:t>/</a:t>
            </a:r>
            <a:r>
              <a:rPr lang="nl-NL" sz="3600" b="1" dirty="0" err="1" smtClean="0"/>
              <a:t>sie</a:t>
            </a:r>
            <a:r>
              <a:rPr lang="nl-NL" sz="3600" b="1" dirty="0" smtClean="0"/>
              <a:t> 					werden				</a:t>
            </a:r>
            <a:r>
              <a:rPr lang="nl-NL" sz="3600" b="1" dirty="0" err="1" smtClean="0"/>
              <a:t>wurden</a:t>
            </a:r>
            <a:r>
              <a:rPr lang="nl-NL" sz="3600" b="1" dirty="0" smtClean="0"/>
              <a:t>/</a:t>
            </a:r>
            <a:r>
              <a:rPr lang="nl-NL" sz="3600" b="1" dirty="0" err="1" smtClean="0"/>
              <a:t>würden</a:t>
            </a:r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23754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6786" y="660042"/>
            <a:ext cx="10726470" cy="5624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 smtClean="0"/>
              <a:t>Let op: de vertaling van het werkwoord “werden” is niet altijd “zullen”. </a:t>
            </a:r>
          </a:p>
          <a:p>
            <a:pPr marL="0" indent="0">
              <a:buNone/>
            </a:pPr>
            <a:r>
              <a:rPr lang="nl-NL" sz="2800" dirty="0" smtClean="0"/>
              <a:t>In de verleden tijd betekent “</a:t>
            </a:r>
            <a:r>
              <a:rPr lang="nl-NL" sz="2800" dirty="0" err="1" smtClean="0"/>
              <a:t>wurde</a:t>
            </a:r>
            <a:r>
              <a:rPr lang="nl-NL" sz="2800" dirty="0" smtClean="0"/>
              <a:t>” = werd  en </a:t>
            </a:r>
          </a:p>
          <a:p>
            <a:pPr marL="0" indent="0">
              <a:buNone/>
            </a:pPr>
            <a:r>
              <a:rPr lang="nl-NL" sz="2800" dirty="0" smtClean="0"/>
              <a:t>In de toekomstige tijd:			“</a:t>
            </a:r>
            <a:r>
              <a:rPr lang="nl-NL" sz="2800" dirty="0" err="1" smtClean="0"/>
              <a:t>würde</a:t>
            </a:r>
            <a:r>
              <a:rPr lang="nl-NL" sz="2800" dirty="0" smtClean="0"/>
              <a:t>” = zou</a:t>
            </a:r>
          </a:p>
          <a:p>
            <a:pPr marL="0" indent="0">
              <a:buNone/>
            </a:pPr>
            <a:r>
              <a:rPr lang="nl-NL" sz="2800" dirty="0" smtClean="0"/>
              <a:t>Voorbeeld: Hij werd helemaal rood! = Er </a:t>
            </a:r>
            <a:r>
              <a:rPr lang="nl-NL" sz="2800" dirty="0" err="1" smtClean="0"/>
              <a:t>wurde</a:t>
            </a:r>
            <a:r>
              <a:rPr lang="nl-NL" sz="2800" dirty="0" smtClean="0"/>
              <a:t> </a:t>
            </a:r>
            <a:r>
              <a:rPr lang="nl-NL" sz="2800" dirty="0" err="1" smtClean="0"/>
              <a:t>ganz</a:t>
            </a:r>
            <a:r>
              <a:rPr lang="nl-NL" sz="2800" dirty="0" smtClean="0"/>
              <a:t> rot! (een handeling in de verleden tijd, iets wat geweest is dus)</a:t>
            </a:r>
          </a:p>
          <a:p>
            <a:pPr marL="0" indent="0">
              <a:buNone/>
            </a:pPr>
            <a:r>
              <a:rPr lang="nl-NL" sz="2800" dirty="0"/>
              <a:t>Z</a:t>
            </a:r>
            <a:r>
              <a:rPr lang="nl-NL" sz="2800" dirty="0" smtClean="0"/>
              <a:t>ij zou het nu anders gedaan hebben. = </a:t>
            </a:r>
            <a:r>
              <a:rPr lang="nl-NL" sz="2800" dirty="0" err="1" smtClean="0"/>
              <a:t>Sie</a:t>
            </a:r>
            <a:r>
              <a:rPr lang="nl-NL" sz="2800" dirty="0" smtClean="0"/>
              <a:t> </a:t>
            </a:r>
            <a:r>
              <a:rPr lang="nl-NL" sz="2800" dirty="0" err="1" smtClean="0"/>
              <a:t>würde</a:t>
            </a:r>
            <a:r>
              <a:rPr lang="nl-NL" sz="2800" dirty="0" smtClean="0"/>
              <a:t> es </a:t>
            </a:r>
            <a:r>
              <a:rPr lang="nl-NL" sz="2800" dirty="0" err="1" smtClean="0"/>
              <a:t>jetzt</a:t>
            </a:r>
            <a:r>
              <a:rPr lang="nl-NL" sz="2800" dirty="0" smtClean="0"/>
              <a:t> anders </a:t>
            </a:r>
            <a:r>
              <a:rPr lang="nl-NL" sz="2800" dirty="0" err="1" smtClean="0"/>
              <a:t>machen</a:t>
            </a:r>
            <a:r>
              <a:rPr lang="nl-NL" sz="2800" dirty="0" smtClean="0"/>
              <a:t> (hier gaat het om een toekomstige handeling).</a:t>
            </a:r>
          </a:p>
        </p:txBody>
      </p:sp>
    </p:spTree>
    <p:extLst>
      <p:ext uri="{BB962C8B-B14F-4D97-AF65-F5344CB8AC3E}">
        <p14:creationId xmlns:p14="http://schemas.microsoft.com/office/powerpoint/2010/main" val="619835410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175</TotalTime>
  <Words>90</Words>
  <Application>Microsoft Office PowerPoint</Application>
  <PresentationFormat>Aangepast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Segment</vt:lpstr>
      <vt:lpstr>Persoonlijk voornaamwoord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SCCM1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Persoonlijk voornaamwoord</dc:title>
  <dc:creator>Sibel Aksakal</dc:creator>
  <cp:lastModifiedBy>Aksakal-Budak,S.</cp:lastModifiedBy>
  <cp:revision>11</cp:revision>
  <dcterms:created xsi:type="dcterms:W3CDTF">2015-01-16T08:03:53Z</dcterms:created>
  <dcterms:modified xsi:type="dcterms:W3CDTF">2015-09-30T10:31:51Z</dcterms:modified>
</cp:coreProperties>
</file>